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C54D473A-A638-4072-8C5E-66D6C4DBEC13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Global Water Situation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9BA3E273-43E3-4486-A15B-4EBD6AEACA28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12/25/23 23:44:44 EST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omePage1" id="2" name="slide2">
            <a:extLst>
              <a:ext uri="{FF2B5EF4-FFF2-40B4-BE49-F238E27FC236}">
                <a16:creationId xmlns:a16="http://schemas.microsoft.com/office/drawing/2014/main" id="{9618D0E0-486B-4109-9519-5FBB6BA7094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83" y="0"/>
            <a:ext cx="9668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omePage2" id="3" name="slide3">
            <a:extLst>
              <a:ext uri="{FF2B5EF4-FFF2-40B4-BE49-F238E27FC236}">
                <a16:creationId xmlns:a16="http://schemas.microsoft.com/office/drawing/2014/main" id="{270A048B-0DB7-474B-B112-9E67C195A8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83" y="0"/>
            <a:ext cx="9668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omePage3" id="4" name="slide4">
            <a:extLst>
              <a:ext uri="{FF2B5EF4-FFF2-40B4-BE49-F238E27FC236}">
                <a16:creationId xmlns:a16="http://schemas.microsoft.com/office/drawing/2014/main" id="{3F59FE3A-DC50-49D1-947F-72AD1D13E03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83" y="0"/>
            <a:ext cx="9668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omePage4" id="5" name="slide5">
            <a:extLst>
              <a:ext uri="{FF2B5EF4-FFF2-40B4-BE49-F238E27FC236}">
                <a16:creationId xmlns:a16="http://schemas.microsoft.com/office/drawing/2014/main" id="{D0E92D76-F09A-4AB8-9043-87FCFB8F86D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83" y="0"/>
            <a:ext cx="9668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omePage5" id="6" name="slide6">
            <a:extLst>
              <a:ext uri="{FF2B5EF4-FFF2-40B4-BE49-F238E27FC236}">
                <a16:creationId xmlns:a16="http://schemas.microsoft.com/office/drawing/2014/main" id="{FA5AB042-B9D2-45A5-8962-ACCEFD80FC3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83" y="0"/>
            <a:ext cx="9668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omePage6" id="7" name="slide7">
            <a:extLst>
              <a:ext uri="{FF2B5EF4-FFF2-40B4-BE49-F238E27FC236}">
                <a16:creationId xmlns:a16="http://schemas.microsoft.com/office/drawing/2014/main" id="{8C57C125-B8B8-4652-A616-23D04163EEA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83" y="0"/>
            <a:ext cx="96682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2023-12-26T04:44:52Z</dcterms:created>
  <dcterms:modified xsi:type="dcterms:W3CDTF">2023-12-26T04:44:52Z</dcterms:modified>
</cp:coreProperties>
</file>

<file path=docProps/thumbnail.jpeg>
</file>